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8" r:id="rId18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84" Type="http://schemas.openxmlformats.org/officeDocument/2006/relationships/slide" Target="slides/slide11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9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g33c5e4031bd_0_5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1" name="Google Shape;4721;g33c5e4031bd_0_58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4.xml"/><Relationship Id="rId2" Type="http://schemas.openxmlformats.org/officeDocument/2006/relationships/notesSlide" Target="../notesSlides/notesSlide113.xml"/></Relationships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2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3" name="Google Shape;4723;p681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24" name="Google Shape;4724;p681"/>
          <p:cNvSpPr/>
          <p:nvPr/>
        </p:nvSpPr>
        <p:spPr>
          <a:xfrm>
            <a:off x="1970087" y="411956"/>
            <a:ext cx="5410200" cy="114300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5" name="Google Shape;4725;p681"/>
          <p:cNvSpPr/>
          <p:nvPr/>
        </p:nvSpPr>
        <p:spPr>
          <a:xfrm>
            <a:off x="5183187" y="3517106"/>
            <a:ext cx="3276600" cy="887015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6" name="Google Shape;4726;p681"/>
          <p:cNvSpPr/>
          <p:nvPr/>
        </p:nvSpPr>
        <p:spPr>
          <a:xfrm>
            <a:off x="790575" y="3489722"/>
            <a:ext cx="3276600" cy="91440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7" name="Google Shape;4727;p681"/>
          <p:cNvSpPr txBox="1"/>
          <p:nvPr/>
        </p:nvSpPr>
        <p:spPr>
          <a:xfrm>
            <a:off x="2528887" y="681038"/>
            <a:ext cx="441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Font typeface="Nunito"/>
              <a:buNone/>
            </a:pPr>
            <a:r>
              <a:rPr b="1" i="0" lang="zh-CN" sz="44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ECONOMICS</a:t>
            </a:r>
            <a:endParaRPr/>
          </a:p>
        </p:txBody>
      </p:sp>
      <p:cxnSp>
        <p:nvCxnSpPr>
          <p:cNvPr id="4728" name="Google Shape;4728;p681"/>
          <p:cNvCxnSpPr/>
          <p:nvPr/>
        </p:nvCxnSpPr>
        <p:spPr>
          <a:xfrm>
            <a:off x="2339975" y="2544365"/>
            <a:ext cx="1500" cy="94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29" name="Google Shape;4729;p681"/>
          <p:cNvCxnSpPr/>
          <p:nvPr/>
        </p:nvCxnSpPr>
        <p:spPr>
          <a:xfrm>
            <a:off x="6875462" y="2544365"/>
            <a:ext cx="1500" cy="97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30" name="Google Shape;4730;p681"/>
          <p:cNvCxnSpPr/>
          <p:nvPr/>
        </p:nvCxnSpPr>
        <p:spPr>
          <a:xfrm>
            <a:off x="2339975" y="2544365"/>
            <a:ext cx="453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731" name="Google Shape;4731;p681"/>
          <p:cNvCxnSpPr/>
          <p:nvPr/>
        </p:nvCxnSpPr>
        <p:spPr>
          <a:xfrm>
            <a:off x="4608512" y="1545431"/>
            <a:ext cx="0" cy="9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732" name="Google Shape;4732;p681"/>
          <p:cNvSpPr txBox="1"/>
          <p:nvPr/>
        </p:nvSpPr>
        <p:spPr>
          <a:xfrm>
            <a:off x="1008062" y="3829050"/>
            <a:ext cx="2667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MICRO</a:t>
            </a:r>
            <a:endParaRPr/>
          </a:p>
        </p:txBody>
      </p:sp>
      <p:sp>
        <p:nvSpPr>
          <p:cNvPr id="4733" name="Google Shape;4733;p681"/>
          <p:cNvSpPr txBox="1"/>
          <p:nvPr/>
        </p:nvSpPr>
        <p:spPr>
          <a:xfrm>
            <a:off x="5543550" y="3829050"/>
            <a:ext cx="2667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MACRO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